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88" r:id="rId11"/>
    <p:sldId id="29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98c1b9a-37e7-4f27-a13c-4ffaedc68d3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98c1b9a-37e7-4f27-a13c-4ffaedc68d3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Cg2O4MPf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399" y="3247203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Me and my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LEARN MORE.</a:t>
            </a:r>
          </a:p>
          <a:p>
            <a:endParaRPr lang="hr-HR" sz="2400" dirty="0"/>
          </a:p>
          <a:p>
            <a:pPr algn="ctr" fontAlgn="t"/>
            <a:r>
              <a:rPr lang="hr-HR" sz="2400" b="1" dirty="0">
                <a:hlinkClick r:id="rId4"/>
              </a:rPr>
              <a:t>https://www.e-sfera.hr/dodatni-digitalni-sadrzaji/898c1b9a-37e7-4f27-a13c-4ffaedc68d33/</a:t>
            </a:r>
            <a:r>
              <a:rPr lang="hr-HR" sz="2400" b="1" dirty="0"/>
              <a:t> </a:t>
            </a:r>
            <a:br>
              <a:rPr lang="hr-HR" sz="2400" b="1" dirty="0"/>
            </a:br>
            <a:endParaRPr lang="hr-HR" sz="2400" b="1" dirty="0"/>
          </a:p>
          <a:p>
            <a:pPr algn="ctr" fontAlgn="t"/>
            <a:r>
              <a:rPr lang="hr-HR" sz="2400" b="1" dirty="0"/>
              <a:t>Famous people at school</a:t>
            </a:r>
          </a:p>
          <a:p>
            <a:pPr algn="ctr" fontAlgn="t"/>
            <a:r>
              <a:rPr lang="hr-HR" sz="2400" b="1" dirty="0"/>
              <a:t>The best teacher</a:t>
            </a:r>
          </a:p>
          <a:p>
            <a:br>
              <a:rPr lang="hr-HR" sz="2400" dirty="0"/>
            </a:br>
            <a:r>
              <a:rPr lang="hr-HR" sz="2400" dirty="0"/>
              <a:t>Read the texts and complete the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08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</a:t>
            </a:r>
            <a:r>
              <a:rPr lang="hr-HR" sz="2400" b="1" dirty="0"/>
              <a:t>SELF CHECK</a:t>
            </a:r>
          </a:p>
          <a:p>
            <a:pPr algn="ctr" fontAlgn="t"/>
            <a:r>
              <a:rPr lang="hr-HR" sz="2400" b="1" dirty="0">
                <a:hlinkClick r:id="rId4"/>
              </a:rPr>
              <a:t>https://www.e-sfera.hr/dodatni-digitalni-sadrzaji/898c1b9a-37e7-4f27-a13c-4ffaedc68d33/</a:t>
            </a:r>
            <a:r>
              <a:rPr lang="hr-HR" sz="2400" b="1" dirty="0"/>
              <a:t> </a:t>
            </a:r>
            <a:br>
              <a:rPr lang="hr-HR" sz="2400" b="1" dirty="0"/>
            </a:br>
            <a:br>
              <a:rPr lang="hr-HR" sz="2400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6017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86" y="1629619"/>
            <a:ext cx="7593307" cy="5155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925" y="199176"/>
            <a:ext cx="1157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There is a symbol of a specific country next to each photo. </a:t>
            </a:r>
          </a:p>
          <a:p>
            <a:r>
              <a:rPr lang="hr-HR" sz="2200" dirty="0"/>
              <a:t>Can you guess which countries are represented?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1426" y="3745928"/>
            <a:ext cx="125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582" y="6093069"/>
            <a:ext cx="125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Croatia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7399" y="3439596"/>
            <a:ext cx="125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The 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1425" y="6093068"/>
            <a:ext cx="125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Ethiopia</a:t>
            </a:r>
          </a:p>
        </p:txBody>
      </p:sp>
    </p:spTree>
    <p:extLst>
      <p:ext uri="{BB962C8B-B14F-4D97-AF65-F5344CB8AC3E}">
        <p14:creationId xmlns:p14="http://schemas.microsoft.com/office/powerpoint/2010/main" val="12849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2" y="192943"/>
            <a:ext cx="3921773" cy="304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067" y="1716832"/>
            <a:ext cx="61861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What do you know about Ethiopia? </a:t>
            </a:r>
          </a:p>
          <a:p>
            <a:r>
              <a:rPr lang="hr-HR" sz="2600" dirty="0"/>
              <a:t>Have you ever been there?</a:t>
            </a:r>
          </a:p>
          <a:p>
            <a:endParaRPr lang="hr-HR" sz="2600" dirty="0"/>
          </a:p>
          <a:p>
            <a:r>
              <a:rPr lang="hr-HR" sz="2600" dirty="0"/>
              <a:t>Watch the video and write down what you can </a:t>
            </a:r>
            <a:r>
              <a:rPr lang="hr-HR" sz="2600" dirty="0" err="1"/>
              <a:t>see</a:t>
            </a:r>
            <a:r>
              <a:rPr lang="hr-HR" sz="2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7091" y="4774554"/>
            <a:ext cx="71001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hlinkClick r:id="rId3"/>
              </a:rPr>
              <a:t>https://www.youtube.com/watch?v=i3Cg2O4MPfs</a:t>
            </a:r>
            <a:r>
              <a:rPr lang="hr-H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0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186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077"/>
            <a:ext cx="7259163" cy="5703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7817" y="2929696"/>
            <a:ext cx="450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What are the children’s names?</a:t>
            </a:r>
          </a:p>
          <a:p>
            <a:endParaRPr lang="hr-HR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87817" y="4102244"/>
            <a:ext cx="450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Where are they from?</a:t>
            </a:r>
          </a:p>
          <a:p>
            <a:endParaRPr lang="hr-HR" i="1" dirty="0"/>
          </a:p>
        </p:txBody>
      </p:sp>
      <p:sp>
        <p:nvSpPr>
          <p:cNvPr id="10" name="Rectangle 9"/>
          <p:cNvSpPr/>
          <p:nvPr/>
        </p:nvSpPr>
        <p:spPr>
          <a:xfrm>
            <a:off x="7487817" y="1670180"/>
            <a:ext cx="4506685" cy="36016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54"/>
            <a:ext cx="6670485" cy="6781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8863" y="235390"/>
            <a:ext cx="452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the texts and fill in the table.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3250"/>
            <a:ext cx="12080519" cy="309756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6916" y="4246669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maths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642" y="3774380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flowers, numbers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7642" y="4816444"/>
            <a:ext cx="172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a teacher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8993" y="3468091"/>
            <a:ext cx="209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computers, programming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3430" y="4246669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344" y="4816444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an engineer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6695" y="3632015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space, planets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678" y="4246669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06694" y="4790204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an astronomer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1310" y="3502697"/>
            <a:ext cx="209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basketball, </a:t>
            </a:r>
          </a:p>
          <a:p>
            <a:r>
              <a:rPr lang="hr-HR" sz="2000" dirty="0">
                <a:solidFill>
                  <a:srgbClr val="FF0000"/>
                </a:solidFill>
              </a:rPr>
              <a:t>team sports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62065" y="4246669"/>
            <a:ext cx="209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85662" y="4770205"/>
            <a:ext cx="209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 basketball coach or a manager</a:t>
            </a:r>
          </a:p>
        </p:txBody>
      </p:sp>
    </p:spTree>
    <p:extLst>
      <p:ext uri="{BB962C8B-B14F-4D97-AF65-F5344CB8AC3E}">
        <p14:creationId xmlns:p14="http://schemas.microsoft.com/office/powerpoint/2010/main" val="40084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7" y="1266589"/>
            <a:ext cx="5186244" cy="173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8" y="2932804"/>
            <a:ext cx="8170836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8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570" y="479834"/>
            <a:ext cx="5151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30.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60" y="2143596"/>
            <a:ext cx="9370761" cy="2989719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87216" y="2697932"/>
            <a:ext cx="389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7216" y="3155805"/>
            <a:ext cx="389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215" y="3583097"/>
            <a:ext cx="389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7214" y="3992886"/>
            <a:ext cx="389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7214" y="4485329"/>
            <a:ext cx="389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59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06" y="580176"/>
            <a:ext cx="86106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0642" y="2254313"/>
            <a:ext cx="1068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dressed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9819" y="2596835"/>
            <a:ext cx="1068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3157" y="2996826"/>
            <a:ext cx="132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to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5417" y="3412732"/>
            <a:ext cx="132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to bed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4813" y="3964038"/>
            <a:ext cx="132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breakfast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856" y="4398919"/>
            <a:ext cx="132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lunch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343" y="5213416"/>
            <a:ext cx="132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 a bus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5786" y="5766122"/>
            <a:ext cx="1412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homework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3551" y="6166178"/>
            <a:ext cx="1665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9633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7" y="1700684"/>
            <a:ext cx="10096500" cy="343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6883" y="2245259"/>
            <a:ext cx="115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8821" y="2989059"/>
            <a:ext cx="1756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00B0F0"/>
                </a:solidFill>
              </a:rPr>
              <a:t>experiments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9977" y="3419946"/>
            <a:ext cx="115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to bed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5533" y="3815198"/>
            <a:ext cx="13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shower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216" y="4199298"/>
            <a:ext cx="152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1767" y="4660963"/>
            <a:ext cx="115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5382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200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121</cp:revision>
  <dcterms:created xsi:type="dcterms:W3CDTF">2020-09-19T11:02:00Z</dcterms:created>
  <dcterms:modified xsi:type="dcterms:W3CDTF">2022-09-08T13:19:05Z</dcterms:modified>
</cp:coreProperties>
</file>